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4" r:id="rId17"/>
    <p:sldId id="272" r:id="rId18"/>
    <p:sldId id="273" r:id="rId19"/>
    <p:sldId id="275" r:id="rId20"/>
    <p:sldId id="277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ustomXml" Target="../customXml/item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0C923-E020-36A9-DC4B-D3F74ED9CE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D54D03-9B11-CC45-761F-C2E1C8E12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79A1-5304-7A85-DF9C-ED3C7953D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338F9-F5F0-6730-A034-B62A6792C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760AD-0C9A-CC5A-CB60-9EEA7F9C7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675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B277D-1031-3A6B-5DD8-A56BCC121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C75609-8A81-531E-B07E-5DC3A2BFE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522E0-0DF9-F547-56CD-10960B18D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2677C-4F12-071B-0895-F80AD73CA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69845-6F6C-546A-4BD2-B0A4AFA9C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9246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7875CB-599A-BC60-B7C9-4C9A040D18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568A75-A95D-3B86-B08E-30854A2002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AB459-9282-ECD1-188E-02C6C3E3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51C85-BE82-9C39-1B0F-071543EB0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2A22F-668E-972E-0015-404CBB39F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5441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53F6E-4AA1-AD9D-59C5-A2AED7FE8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35DD4-E7E4-5378-098D-D6B1FB12C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A4B52-7D4B-0E4F-9762-B157441F4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4FD64-46D5-CF40-526B-ECE754193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A0525-6F9C-886C-E096-CA73D17EC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1462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F2166-AB24-4F36-654A-83C030A72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3012A-788D-CCB0-5F03-0EB5ACE95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70A62-6FAC-B94E-D838-E9AF52A2B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A7557-ABE0-08BB-3551-B5071FBBC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6CE52-B340-BB38-9CAB-B4C283773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2552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D6014-54B3-1B30-093D-F4B9F352A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73B0B-E46E-4641-7C8F-593B10201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1DDCF-39DB-04BA-FF9F-7111115463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0052C-AF4E-E370-712C-612D422FB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71B71-7EF7-5F28-7623-B60AB2AA4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EB82D-70EF-252A-1B76-EBA4DDC89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79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1C3D6-8469-4087-A676-58F559D5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0FD13B-9783-94C3-9CB4-4A14DB59A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EAD705-5278-D9D4-0F01-46533C06D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01699B-4BF1-0AA1-8236-A03D742A97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287746-330B-C23D-88B3-6D07597859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B58D92-6386-AE67-6D7E-A76C36B28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D38C49-DB88-D415-C55F-98856903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E53191-A25D-535A-83D5-E85F54A64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2708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58900-458D-A08A-E2F0-307BF118F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925B1F-2097-4116-3029-B0E71E98E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98C72-B895-366C-A8B9-54AACDA61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926175-D270-7391-69E0-03BF04189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178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85E5CF-FFA4-F64B-A6C1-8FF4F8635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F6AD77-73DA-4BD9-D264-AF46CF4E8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91E41-A7BC-B80B-4569-C2F185B92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8581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C7E44-8370-1844-502B-2B54EA73C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F6A0C-1FF4-596A-BCE7-369DCBD97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6E973C-AF93-1324-1920-A3A64A39C9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AC7772-04CE-52A4-BAC0-2C8BB4ECD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3EAC74-7733-EEEC-94AB-D65B7A757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8624F1-6358-D1FB-1974-3092EA76B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2534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1896F-73F1-AEB5-9895-6F7247807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C096F7-7995-25FC-0BEF-429B856DC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840F83-8FE3-B588-147D-1CAED3294F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F754F-4295-EBDD-3802-824CC4A5F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4DB61-CEBA-F658-F3B6-87C124792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D9883-0AF3-32F2-4BC3-2FEFBD840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429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9C049A-23B7-352F-4C62-D050FAA33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F3800F-46DA-113C-FC6C-DEAF10B77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7A160-3BDD-8DBF-0246-519C777407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B6D9F2-5F77-4798-AC37-70C060742C93}" type="datetimeFigureOut">
              <a:rPr lang="en-IN" smtClean="0"/>
              <a:t>21-11-2025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BA8A4-A169-D58F-EFCC-A3E69896FF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EC78E-FAAB-10F6-C922-55642F805A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91E553-5581-4BA6-B14C-556B8DF550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2960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966A8-5823-1CB0-EAA5-4D050FA7CC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Computer Forensics Investigation Process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7E6F2D-62AF-CF8F-992D-BCF30904F2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-Saurabh Shrivastava</a:t>
            </a:r>
          </a:p>
        </p:txBody>
      </p:sp>
    </p:spTree>
    <p:extLst>
      <p:ext uri="{BB962C8B-B14F-4D97-AF65-F5344CB8AC3E}">
        <p14:creationId xmlns:p14="http://schemas.microsoft.com/office/powerpoint/2010/main" val="1317852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1F5A00-9322-B158-6614-B58BE95D6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14" y="20459"/>
            <a:ext cx="9193280" cy="683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209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618491-48EA-C958-98AB-C3EB41B3B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13" y="20459"/>
            <a:ext cx="9176657" cy="682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551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6E0D42-08F9-ED4F-98FB-52E752D9E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0" y="-11926"/>
            <a:ext cx="9231087" cy="686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611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A60036-EA53-6E6F-1741-516574901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94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E40AE-D2DF-1C86-CA85-B3873FA7B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9F196-CFA1-E79B-BDD4-9B4F6845E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Investigation Phase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344A7-6A5D-CD0A-D7A2-55C7AD2F3B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819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44433B-194E-E1BA-3D1A-2B34D20C5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1"/>
            <a:ext cx="9209314" cy="684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37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95F140-B877-F75D-CAF0-AB0C00E04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-55470"/>
            <a:ext cx="9236823" cy="686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807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2C45DD-DA73-761E-1EB9-30BDEAA32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14" y="20459"/>
            <a:ext cx="9220200" cy="685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89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C7DD67-ABB8-CC6D-16A7-342C7DBF2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686" y="-9136"/>
            <a:ext cx="9247708" cy="687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158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A2883C-9AC9-B8E3-F290-D108D66B8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-11926"/>
            <a:ext cx="9236823" cy="686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9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6D3369-5E69-749D-2EEC-C35A71A10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28119"/>
            <a:ext cx="12192000" cy="68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56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82D26A-F6AB-C69E-CCA0-17461CF5A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41971" cy="687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47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79B32E-C8C1-3D97-2D2A-F700B74A8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29" y="12363"/>
            <a:ext cx="9165771" cy="681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21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78FA9A-A3E4-8B6E-7805-7B2623C65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-11926"/>
            <a:ext cx="9236823" cy="686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928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AE2B8E-C64E-864B-DE6A-CCF7410F4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13" y="20459"/>
            <a:ext cx="9198429" cy="68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3302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63A824-67F9-7DC5-ECE8-ED86E8B78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29" y="12363"/>
            <a:ext cx="9209314" cy="684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7649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D1AD76-43BC-6EC3-021A-D1538F5E2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09314" cy="684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793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AE7921-1A14-8E46-BAF4-46972B488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20200" cy="685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33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9E7B83-91C6-4070-28A5-A8CF43CBD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25937" cy="686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66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F3420E-7554-28FF-6001-E2E6A43E5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-11926"/>
            <a:ext cx="9252858" cy="688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39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CB48A2-C9B8-84F6-18CF-804ACE4D6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20200" cy="685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01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55812-ED61-9D77-7CA9-5B35E55ED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Pre-investigation Phase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392A7A-2ACE-03FC-E9A0-5A80A88B7C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95556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FD24D3-6BE8-82F2-3BB6-C065810D0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15051" cy="685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13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37756-8F88-81CF-318D-C649F63F66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Post-investigation Phase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77A422-1648-7001-6D20-3526A90E82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25676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BEF58F-132D-4D48-8403-E8ABFA6BC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29" y="12363"/>
            <a:ext cx="9198428" cy="684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912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C63147-159B-3CFC-2697-AF8A3132F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687" y="-20022"/>
            <a:ext cx="9247708" cy="687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77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47D934-86FA-F0B7-CF61-BF8DAFA59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15051" cy="685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6069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8BD48E-8D33-BB40-9E32-BD78F0F59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389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9E391-3DBE-E450-7D46-76DA15A7E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945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AE6EA-2699-5743-53F0-EDF38F707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D8B91D-17E2-4234-FF31-DA2FA26D5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13" y="-3831"/>
            <a:ext cx="9557657" cy="713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677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8C3068-A522-4753-6249-1EE96B27A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690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82C0C-7595-BAD0-5FED-AF3C02A3C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41972" cy="687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171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DE1756-AC11-618A-3963-069FABFA0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171508" cy="682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75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164CE9-4EB2-7E21-0A11-456FAFC30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-4103"/>
            <a:ext cx="9182394" cy="682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22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C6FE36-2D61-4517-F422-19F0C45B0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13" y="20459"/>
            <a:ext cx="9187543" cy="683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924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D7CE3FF63BDE499B7C6127612C1189" ma:contentTypeVersion="3" ma:contentTypeDescription="Create a new document." ma:contentTypeScope="" ma:versionID="b1d50bf3e8227c6ccedc98d2027e1848">
  <xsd:schema xmlns:xsd="http://www.w3.org/2001/XMLSchema" xmlns:xs="http://www.w3.org/2001/XMLSchema" xmlns:p="http://schemas.microsoft.com/office/2006/metadata/properties" xmlns:ns2="a9a8899a-d5c5-4f6f-998b-9175d195c5ca" targetNamespace="http://schemas.microsoft.com/office/2006/metadata/properties" ma:root="true" ma:fieldsID="3e9d9e2f554db097e8cce259efa373fc" ns2:_="">
    <xsd:import namespace="a9a8899a-d5c5-4f6f-998b-9175d195c5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a8899a-d5c5-4f6f-998b-9175d195c5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E0C40E9-EA46-4E1C-BFA2-6E748308DB08}"/>
</file>

<file path=customXml/itemProps2.xml><?xml version="1.0" encoding="utf-8"?>
<ds:datastoreItem xmlns:ds="http://schemas.openxmlformats.org/officeDocument/2006/customXml" ds:itemID="{71D85525-CE32-48E7-B031-7338C255C408}"/>
</file>

<file path=customXml/itemProps3.xml><?xml version="1.0" encoding="utf-8"?>
<ds:datastoreItem xmlns:ds="http://schemas.openxmlformats.org/officeDocument/2006/customXml" ds:itemID="{B1A1EFEF-58E4-4C23-ADBB-4343ECFD3270}"/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13</Words>
  <Application>Microsoft Office PowerPoint</Application>
  <PresentationFormat>Widescreen</PresentationFormat>
  <Paragraphs>5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Aptos</vt:lpstr>
      <vt:lpstr>Aptos Display</vt:lpstr>
      <vt:lpstr>Arial</vt:lpstr>
      <vt:lpstr>Office Theme</vt:lpstr>
      <vt:lpstr>Computer Forensics Investigation Process</vt:lpstr>
      <vt:lpstr>PowerPoint Presentation</vt:lpstr>
      <vt:lpstr>Pre-investigation Phase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Investigation Phase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Post-investigation Phase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Saurabh Shrivastava - [Cyber Security]</dc:creator>
  <cp:lastModifiedBy>Saurabh Shrivastava - [Cyber Security]</cp:lastModifiedBy>
  <cp:revision>6</cp:revision>
  <dcterms:created xsi:type="dcterms:W3CDTF">2025-11-20T05:52:17Z</dcterms:created>
  <dcterms:modified xsi:type="dcterms:W3CDTF">2025-11-21T04:14:33Z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0x0101002BD7CE3FF63BDE499B7C6127612C1189</vt:lpwstr>
  </property>
</Properties>
</file>

<file path=docProps/thumbnail.jpeg>
</file>